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end64.ru/d/a-112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225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988106"/>
            <a:ext cx="3672408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Аты-баты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шире шаг.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Эй, держи равнение.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Скоро в армии родной.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Будет пополнение!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user\Desktop\23\стенд\DSC02765.JPG"/>
          <p:cNvPicPr>
            <a:picLocks noChangeAspect="1" noChangeArrowheads="1"/>
          </p:cNvPicPr>
          <p:nvPr/>
        </p:nvPicPr>
        <p:blipFill>
          <a:blip r:embed="rId2" cstate="print"/>
          <a:srcRect t="12580"/>
          <a:stretch>
            <a:fillRect/>
          </a:stretch>
        </p:blipFill>
        <p:spPr bwMode="auto">
          <a:xfrm>
            <a:off x="3851920" y="116632"/>
            <a:ext cx="5052053" cy="3312368"/>
          </a:xfrm>
          <a:prstGeom prst="rect">
            <a:avLst/>
          </a:prstGeom>
          <a:noFill/>
        </p:spPr>
      </p:pic>
      <p:pic>
        <p:nvPicPr>
          <p:cNvPr id="8" name="Picture 3" descr="C:\Users\user\Desktop\23\стенд\DSC02769.JPG"/>
          <p:cNvPicPr>
            <a:picLocks noChangeAspect="1" noChangeArrowheads="1"/>
          </p:cNvPicPr>
          <p:nvPr/>
        </p:nvPicPr>
        <p:blipFill>
          <a:blip r:embed="rId3" cstate="print"/>
          <a:srcRect t="14766"/>
          <a:stretch>
            <a:fillRect/>
          </a:stretch>
        </p:blipFill>
        <p:spPr bwMode="auto">
          <a:xfrm>
            <a:off x="179512" y="3212976"/>
            <a:ext cx="5364088" cy="34290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508104" y="4268636"/>
            <a:ext cx="338437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Нашей Армии любимой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День рожденья в феврале.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Слава ей, непобедимой!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Слава миру на земле!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923928" cy="2866330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Отважных, сильных и веселых</a:t>
            </a:r>
            <a:b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Мужчин сегодня поздравляем, </a:t>
            </a:r>
            <a:b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 день защитника Отечества</a:t>
            </a:r>
            <a:b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Здоровья, радости желаем.</a:t>
            </a:r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4338" name="Picture 2" descr="C:\Users\user\Desktop\23\стенд\20220222_1013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5148063" cy="3861047"/>
          </a:xfrm>
          <a:prstGeom prst="rect">
            <a:avLst/>
          </a:prstGeom>
          <a:noFill/>
        </p:spPr>
      </p:pic>
      <p:pic>
        <p:nvPicPr>
          <p:cNvPr id="14339" name="Picture 3" descr="C:\Users\user\Desktop\23\стенд\20220222_103244.jpg"/>
          <p:cNvPicPr>
            <a:picLocks noChangeAspect="1" noChangeArrowheads="1"/>
          </p:cNvPicPr>
          <p:nvPr/>
        </p:nvPicPr>
        <p:blipFill>
          <a:blip r:embed="rId3" cstate="print"/>
          <a:srcRect t="27454"/>
          <a:stretch>
            <a:fillRect/>
          </a:stretch>
        </p:blipFill>
        <p:spPr bwMode="auto">
          <a:xfrm>
            <a:off x="3491880" y="3429000"/>
            <a:ext cx="5508104" cy="3212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3563888" cy="5256584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старину на Руси</a:t>
            </a:r>
            <a:b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Дозор несли богатыри</a:t>
            </a:r>
            <a:b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каждого был верный конь</a:t>
            </a:r>
            <a:b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шел и в воду и в огонь.</a:t>
            </a:r>
            <a:b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 рубежи родной земли</a:t>
            </a:r>
            <a:b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Враги нарушить не смогли.</a:t>
            </a:r>
            <a:b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руках у них был щит и меч,</a:t>
            </a:r>
            <a:b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 землю русскую сберечь.</a:t>
            </a:r>
            <a:b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Стойко, дружно и отважно</a:t>
            </a:r>
            <a:b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Стояли воины на страже,</a:t>
            </a:r>
            <a:b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Родную Русь богатыри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раз от недуга спасли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user\Desktop\23\стенд\DSC02789.JPG"/>
          <p:cNvPicPr>
            <a:picLocks noChangeAspect="1" noChangeArrowheads="1"/>
          </p:cNvPicPr>
          <p:nvPr/>
        </p:nvPicPr>
        <p:blipFill>
          <a:blip r:embed="rId2" cstate="print"/>
          <a:srcRect b="22340"/>
          <a:stretch>
            <a:fillRect/>
          </a:stretch>
        </p:blipFill>
        <p:spPr bwMode="auto">
          <a:xfrm>
            <a:off x="3563888" y="0"/>
            <a:ext cx="3867894" cy="4005064"/>
          </a:xfrm>
          <a:prstGeom prst="rect">
            <a:avLst/>
          </a:prstGeom>
          <a:noFill/>
        </p:spPr>
      </p:pic>
      <p:pic>
        <p:nvPicPr>
          <p:cNvPr id="15363" name="Picture 3" descr="C:\Users\user\Desktop\23\стенд\20220222_102517.jpg"/>
          <p:cNvPicPr>
            <a:picLocks noChangeAspect="1" noChangeArrowheads="1"/>
          </p:cNvPicPr>
          <p:nvPr/>
        </p:nvPicPr>
        <p:blipFill>
          <a:blip r:embed="rId3" cstate="print"/>
          <a:srcRect l="12200" t="18500" r="12201" b="18501"/>
          <a:stretch>
            <a:fillRect/>
          </a:stretch>
        </p:blipFill>
        <p:spPr bwMode="auto">
          <a:xfrm>
            <a:off x="5749380" y="3086200"/>
            <a:ext cx="3394620" cy="37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3672408" cy="20882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шагает на параде, 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Вьются ленты за спиной, 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Ленты вьются, а в отряде, 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Нет девчонки ни одной.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" descr="C:\Users\user\Desktop\23\стенд\DSC02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212976"/>
            <a:ext cx="4716016" cy="3537012"/>
          </a:xfrm>
          <a:prstGeom prst="rect">
            <a:avLst/>
          </a:prstGeom>
          <a:noFill/>
        </p:spPr>
      </p:pic>
      <p:pic>
        <p:nvPicPr>
          <p:cNvPr id="6" name="Picture 2" descr="C:\Users\user\Desktop\23\стенд\20220222_1032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88640"/>
            <a:ext cx="4788024" cy="3591018"/>
          </a:xfrm>
          <a:prstGeom prst="rect">
            <a:avLst/>
          </a:prstGeom>
          <a:noFill/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5076056" y="4469709"/>
            <a:ext cx="396044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Пусть всегда сияет солнце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всех вас над головой.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Подрастем и станем тоже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Гордостью страны большой.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85</Words>
  <Application>Microsoft Office PowerPoint</Application>
  <PresentationFormat>Экран (4:3)</PresentationFormat>
  <Paragraphs>19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Отважных, сильных и веселых Мужчин сегодня поздравляем,  И в день защитника Отечества Здоровья, радости желаем. </vt:lpstr>
      <vt:lpstr>В старину на Руси Дозор несли богатыри У каждого был верный конь Он шел и в воду и в огонь. Чтоб рубежи родной земли Враги нарушить не смогли. В руках у них был щит и меч, Чтоб землю русскую сберечь. Стойко, дружно и отважно Стояли воины на страже, Родную Русь богатыри Не раз от недуга спасли.  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Старший Воспитатель</cp:lastModifiedBy>
  <cp:revision>6</cp:revision>
  <dcterms:created xsi:type="dcterms:W3CDTF">2022-03-01T06:24:29Z</dcterms:created>
  <dcterms:modified xsi:type="dcterms:W3CDTF">2022-03-01T07:03:10Z</dcterms:modified>
</cp:coreProperties>
</file>