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200" cy="53578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Люди пожилые,</a:t>
            </a:r>
            <a:br>
              <a:rPr lang="ru-RU" sz="2000" b="1" dirty="0" smtClean="0"/>
            </a:br>
            <a:r>
              <a:rPr lang="ru-RU" sz="2000" b="1" dirty="0" smtClean="0"/>
              <a:t>Сердцем молодые, </a:t>
            </a:r>
            <a:br>
              <a:rPr lang="ru-RU" sz="2000" b="1" dirty="0" smtClean="0"/>
            </a:br>
            <a:r>
              <a:rPr lang="ru-RU" sz="2000" b="1" dirty="0" smtClean="0"/>
              <a:t>Сколько повидали</a:t>
            </a:r>
            <a:br>
              <a:rPr lang="ru-RU" sz="2000" b="1" dirty="0" smtClean="0"/>
            </a:br>
            <a:r>
              <a:rPr lang="ru-RU" sz="2000" b="1" dirty="0" smtClean="0"/>
              <a:t>Вы путей - дорог.</a:t>
            </a:r>
            <a:br>
              <a:rPr lang="ru-RU" sz="2000" b="1" dirty="0" smtClean="0"/>
            </a:br>
            <a:r>
              <a:rPr lang="ru-RU" sz="2000" b="1" dirty="0" smtClean="0"/>
              <a:t>Горячо любили</a:t>
            </a:r>
            <a:br>
              <a:rPr lang="ru-RU" sz="2000" b="1" dirty="0" smtClean="0"/>
            </a:br>
            <a:r>
              <a:rPr lang="ru-RU" sz="2000" b="1" dirty="0" smtClean="0"/>
              <a:t>И детей растили,</a:t>
            </a:r>
            <a:br>
              <a:rPr lang="ru-RU" sz="2000" b="1" dirty="0" smtClean="0"/>
            </a:br>
            <a:r>
              <a:rPr lang="ru-RU" sz="2000" b="1" dirty="0" smtClean="0"/>
              <a:t>И надеждой жили:</a:t>
            </a:r>
            <a:br>
              <a:rPr lang="ru-RU" sz="2000" b="1" dirty="0" smtClean="0"/>
            </a:br>
            <a:r>
              <a:rPr lang="ru-RU" sz="2000" b="1" dirty="0" smtClean="0"/>
              <a:t>Меньше бы тревог!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- Люди пожилые,</a:t>
            </a:r>
            <a:br>
              <a:rPr lang="ru-RU" sz="2000" b="1" dirty="0" smtClean="0"/>
            </a:br>
            <a:r>
              <a:rPr lang="ru-RU" sz="2000" b="1" dirty="0" smtClean="0"/>
              <a:t>Пусть года былые</a:t>
            </a:r>
            <a:br>
              <a:rPr lang="ru-RU" sz="2000" b="1" dirty="0" smtClean="0"/>
            </a:br>
            <a:r>
              <a:rPr lang="ru-RU" sz="2000" b="1" dirty="0" smtClean="0"/>
              <a:t>Будут вам опорой,</a:t>
            </a:r>
            <a:br>
              <a:rPr lang="ru-RU" sz="2000" b="1" dirty="0" smtClean="0"/>
            </a:br>
            <a:r>
              <a:rPr lang="ru-RU" sz="2000" b="1" dirty="0" smtClean="0"/>
              <a:t>Дети - всё поймут.</a:t>
            </a:r>
            <a:br>
              <a:rPr lang="ru-RU" sz="2000" b="1" dirty="0" smtClean="0"/>
            </a:br>
            <a:r>
              <a:rPr lang="ru-RU" sz="2000" b="1" dirty="0" smtClean="0"/>
              <a:t>И поклон вам низкий</a:t>
            </a:r>
            <a:br>
              <a:rPr lang="ru-RU" sz="2000" b="1" dirty="0" smtClean="0"/>
            </a:br>
            <a:r>
              <a:rPr lang="ru-RU" sz="2000" b="1" dirty="0" smtClean="0"/>
              <a:t>От родных и близких,</a:t>
            </a:r>
            <a:br>
              <a:rPr lang="ru-RU" sz="2000" b="1" dirty="0" smtClean="0"/>
            </a:br>
            <a:r>
              <a:rPr lang="ru-RU" sz="2000" b="1" dirty="0" smtClean="0"/>
              <a:t>И от всей Отчизны</a:t>
            </a:r>
            <a:br>
              <a:rPr lang="ru-RU" sz="2000" b="1" dirty="0" smtClean="0"/>
            </a:br>
            <a:r>
              <a:rPr lang="ru-RU" sz="2000" b="1" dirty="0" smtClean="0"/>
              <a:t>За бесценный труд...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53480" cy="78581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годы не помеха!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rnews.ru/sites/default/files/news/07-2014/pozhilye_ljudi_zhivut_dolsh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643050"/>
            <a:ext cx="4572032" cy="36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Без лишних слов, без лишних фраз</a:t>
            </a:r>
            <a:br>
              <a:rPr lang="ru-RU" sz="1600" b="1" dirty="0" smtClean="0"/>
            </a:br>
            <a:r>
              <a:rPr lang="ru-RU" sz="1600" b="1" dirty="0" smtClean="0"/>
              <a:t>С глубоким чувством уважения</a:t>
            </a:r>
            <a:br>
              <a:rPr lang="ru-RU" sz="1600" b="1" dirty="0" smtClean="0"/>
            </a:br>
            <a:r>
              <a:rPr lang="ru-RU" sz="1600" b="1" dirty="0" smtClean="0"/>
              <a:t>Позвольте нам поздравить вас</a:t>
            </a:r>
            <a:br>
              <a:rPr lang="ru-RU" sz="1600" b="1" dirty="0" smtClean="0"/>
            </a:br>
            <a:r>
              <a:rPr lang="ru-RU" sz="1600" b="1" dirty="0" smtClean="0"/>
              <a:t>С днем пожилого человека!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8\Рабочий стол\Новая папка (4)\DSC04117.JPG"/>
          <p:cNvPicPr>
            <a:picLocks noGrp="1"/>
          </p:cNvPicPr>
          <p:nvPr>
            <p:ph idx="1"/>
          </p:nvPr>
        </p:nvPicPr>
        <p:blipFill>
          <a:blip r:embed="rId2" cstate="print"/>
          <a:srcRect t="23762" r="4950"/>
          <a:stretch>
            <a:fillRect/>
          </a:stretch>
        </p:blipFill>
        <p:spPr bwMode="auto">
          <a:xfrm>
            <a:off x="571472" y="1928802"/>
            <a:ext cx="37570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8\Рабочий стол\Новая папка (4)\DSC04123.JPG"/>
          <p:cNvPicPr/>
          <p:nvPr/>
        </p:nvPicPr>
        <p:blipFill>
          <a:blip r:embed="rId3" cstate="print"/>
          <a:srcRect l="22127" r="18707" b="22336"/>
          <a:stretch>
            <a:fillRect/>
          </a:stretch>
        </p:blipFill>
        <p:spPr bwMode="auto">
          <a:xfrm>
            <a:off x="5143504" y="2643182"/>
            <a:ext cx="3514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С бабушкой моей вдвоем</a:t>
            </a:r>
            <a:br>
              <a:rPr lang="ru-RU" sz="1400" b="1" dirty="0" smtClean="0"/>
            </a:br>
            <a:r>
              <a:rPr lang="ru-RU" sz="1400" b="1" dirty="0" smtClean="0"/>
              <a:t>Очень дружно мы живем!</a:t>
            </a:r>
            <a:br>
              <a:rPr lang="ru-RU" sz="1400" b="1" dirty="0" smtClean="0"/>
            </a:br>
            <a:r>
              <a:rPr lang="ru-RU" sz="1400" b="1" dirty="0" smtClean="0"/>
              <a:t>Вместе ходим мы гулять,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Вместе мы ложимся спать,</a:t>
            </a:r>
            <a:br>
              <a:rPr lang="ru-RU" sz="1800" b="1" dirty="0" smtClean="0"/>
            </a:br>
            <a:r>
              <a:rPr lang="ru-RU" sz="1800" b="1" dirty="0" smtClean="0"/>
              <a:t>Вместе моем мы посуду - </a:t>
            </a:r>
            <a:br>
              <a:rPr lang="ru-RU" sz="1800" b="1" dirty="0" smtClean="0"/>
            </a:br>
            <a:r>
              <a:rPr lang="ru-RU" sz="1800" b="1" dirty="0" smtClean="0"/>
              <a:t>Правда, правда! Врать не буду!</a:t>
            </a:r>
            <a:br>
              <a:rPr lang="ru-RU" sz="1800" b="1" dirty="0" smtClean="0"/>
            </a:br>
            <a:r>
              <a:rPr lang="ru-RU" sz="1800" b="1" dirty="0" smtClean="0"/>
              <a:t>Мы не любим унывать,</a:t>
            </a:r>
            <a:br>
              <a:rPr lang="ru-RU" sz="1800" b="1" dirty="0" smtClean="0"/>
            </a:br>
            <a:r>
              <a:rPr lang="ru-RU" sz="1800" b="1" dirty="0" smtClean="0"/>
              <a:t>Можем спеть и станцевать - </a:t>
            </a:r>
            <a:br>
              <a:rPr lang="ru-RU" sz="1800" b="1" dirty="0" smtClean="0"/>
            </a:br>
            <a:r>
              <a:rPr lang="ru-RU" sz="1800" b="1" dirty="0" smtClean="0"/>
              <a:t>Будет бабушка мне хлопать,</a:t>
            </a:r>
            <a:br>
              <a:rPr lang="ru-RU" sz="1800" b="1" dirty="0" smtClean="0"/>
            </a:br>
            <a:r>
              <a:rPr lang="ru-RU" sz="1800" b="1" dirty="0" smtClean="0"/>
              <a:t>Ну, а я - кружиться, топать!</a:t>
            </a:r>
            <a:br>
              <a:rPr lang="ru-RU" sz="1800" b="1" dirty="0" smtClean="0"/>
            </a:br>
            <a:r>
              <a:rPr lang="ru-RU" sz="1800" b="1" dirty="0" smtClean="0"/>
              <a:t>Не капризничать стараюсь,</a:t>
            </a:r>
            <a:br>
              <a:rPr lang="ru-RU" sz="1800" b="1" dirty="0" smtClean="0"/>
            </a:br>
            <a:r>
              <a:rPr lang="ru-RU" sz="1800" b="1" dirty="0" smtClean="0"/>
              <a:t>Слез не лью, а улыбаюсь - </a:t>
            </a:r>
            <a:br>
              <a:rPr lang="ru-RU" sz="1800" b="1" dirty="0" smtClean="0"/>
            </a:br>
            <a:r>
              <a:rPr lang="ru-RU" sz="1800" b="1" dirty="0" smtClean="0"/>
              <a:t>С ней большие мы друзья, </a:t>
            </a:r>
            <a:br>
              <a:rPr lang="ru-RU" sz="1800" b="1" dirty="0" smtClean="0"/>
            </a:br>
            <a:r>
              <a:rPr lang="ru-RU" sz="1800" b="1" dirty="0" smtClean="0"/>
              <a:t>Потому что мы друзья,</a:t>
            </a:r>
            <a:br>
              <a:rPr lang="ru-RU" sz="1800" b="1" dirty="0" smtClean="0"/>
            </a:br>
            <a:r>
              <a:rPr lang="ru-RU" sz="1800" b="1" dirty="0" smtClean="0"/>
              <a:t>Потому что мы - СЕМЬЯ!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8\Рабочий стол\Новая папка (4)\DSC04142.JPG"/>
          <p:cNvPicPr/>
          <p:nvPr/>
        </p:nvPicPr>
        <p:blipFill>
          <a:blip r:embed="rId2" cstate="print"/>
          <a:srcRect l="13308" t="7265" r="4327" b="16880"/>
          <a:stretch>
            <a:fillRect/>
          </a:stretch>
        </p:blipFill>
        <p:spPr bwMode="auto">
          <a:xfrm>
            <a:off x="4000496" y="1785926"/>
            <a:ext cx="4895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Ах, как годы летят и летят!</a:t>
            </a:r>
            <a:br>
              <a:rPr lang="ru-RU" sz="1400" dirty="0" smtClean="0"/>
            </a:br>
            <a:r>
              <a:rPr lang="ru-RU" sz="1400" dirty="0" smtClean="0"/>
              <a:t>Не грустите, седину замечая,</a:t>
            </a:r>
            <a:br>
              <a:rPr lang="ru-RU" sz="1400" dirty="0" smtClean="0"/>
            </a:br>
            <a:r>
              <a:rPr lang="ru-RU" sz="1400" dirty="0" smtClean="0"/>
              <a:t>А взгляните на ваших внучат - </a:t>
            </a:r>
            <a:br>
              <a:rPr lang="ru-RU" sz="1400" dirty="0" smtClean="0"/>
            </a:br>
            <a:r>
              <a:rPr lang="ru-RU" sz="1400" dirty="0" smtClean="0"/>
              <a:t>Вот от жизни награда большая!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32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Люди пожилые, Сердцем молодые,  Сколько повидали Вы путей - дорог. Горячо любили И детей растили, И надеждой жили: Меньше бы тревог!   - Люди пожилые, Пусть года былые Будут вам опорой, Дети - всё поймут. И поклон вам низкий От родных и близких, И от всей Отчизны За бесценный труд...</vt:lpstr>
      <vt:lpstr>Без лишних слов, без лишних фраз С глубоким чувством уважения Позвольте нам поздравить вас С днем пожилого человека!</vt:lpstr>
      <vt:lpstr>С бабушкой моей вдвоем Очень дружно мы живем! Вместе ходим мы гулять,</vt:lpstr>
      <vt:lpstr>Ах, как годы летят и летят! Не грустите, седину замечая, А взгляните на ваших внучат -  Вот от жизни награда большая!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5</cp:revision>
  <dcterms:modified xsi:type="dcterms:W3CDTF">2016-10-04T18:41:56Z</dcterms:modified>
</cp:coreProperties>
</file>